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5" r:id="rId3"/>
    <p:sldId id="258" r:id="rId4"/>
    <p:sldId id="260" r:id="rId5"/>
    <p:sldId id="264" r:id="rId6"/>
    <p:sldId id="261" r:id="rId7"/>
    <p:sldId id="262" r:id="rId8"/>
    <p:sldId id="263" r:id="rId9"/>
    <p:sldId id="256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7" autoAdjust="0"/>
    <p:restoredTop sz="94660"/>
  </p:normalViewPr>
  <p:slideViewPr>
    <p:cSldViewPr snapToGrid="0">
      <p:cViewPr varScale="1">
        <p:scale>
          <a:sx n="80" d="100"/>
          <a:sy n="80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E880C-8288-4EB1-AE59-47769EA04464}" type="datetimeFigureOut">
              <a:rPr lang="de-DE" smtClean="0"/>
              <a:t>18.01.21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0CD75-4632-426A-8CB6-F2B66A7712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81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DB292BE-B853-4253-A4C2-EDEC208B47EB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107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B823-7787-40FC-92A5-44D0ED6C7DDC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01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18FF-4F90-467B-AE70-54B40A6E976B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46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46EA-8778-4D03-B318-08CF4EA7E0AA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46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32F4-92C7-4F3D-BE92-62686CCFB702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54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CD3C-453F-47D9-A05D-2D7B92583A32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45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F0F5-503A-48B0-B9F9-9B7ACAF117D1}" type="datetime1">
              <a:rPr lang="de-DE" smtClean="0"/>
              <a:t>18.01.21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6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6F4C-EF44-4A39-8AC5-33CD52F32067}" type="datetime1">
              <a:rPr lang="de-DE" smtClean="0"/>
              <a:t>18.01.21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50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63DE-4EF6-41AD-B17C-348A3457561C}" type="datetime1">
              <a:rPr lang="de-DE" smtClean="0"/>
              <a:t>18.01.21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6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CB58-3E38-4052-B3F4-B1E3F936CBA2}" type="datetime1">
              <a:rPr lang="de-DE" smtClean="0"/>
              <a:t>18.01.21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31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EF20-D205-48A6-8BC8-0269984CFA4C}" type="datetime1">
              <a:rPr lang="de-DE" smtClean="0"/>
              <a:t>18.01.21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46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E3E4-CABB-4138-A572-6DBB23009A6A}" type="datetime1">
              <a:rPr lang="de-DE" smtClean="0"/>
              <a:t>18.01.21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23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4EB66-024C-4ECA-ADA4-381522A4813C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02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nio.com/de/wissenschaft/chemie/chemie-chemikalien-glas-labor-blatt-blume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C8FF2-7A18-4D4C-B47E-1FDEFC492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4871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Vorstellung des Fachbereichs Chemie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98370E-C082-41E3-A9A7-F243BDC9C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32F4-92C7-4F3D-BE92-62686CCFB702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A34D23-BE05-4A94-86A0-FDC5404E1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1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CA759E3-FD39-4EE0-801A-12C4E99F3A44}"/>
              </a:ext>
            </a:extLst>
          </p:cNvPr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B911B33-645E-4487-841E-318C0ED74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E0864DA-2656-4F1B-93B3-4161A56A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CB14675-AB26-450C-84D6-EC65F3DC8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2D5997B2-673D-4782-BAFB-1E516089A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188" y="2299317"/>
            <a:ext cx="8504808" cy="3877646"/>
          </a:xfrm>
        </p:spPr>
        <p:txBody>
          <a:bodyPr/>
          <a:lstStyle/>
          <a:p>
            <a:pPr marL="0" indent="0" algn="just">
              <a:buNone/>
            </a:pPr>
            <a:r>
              <a:rPr lang="de-DE" dirty="0"/>
              <a:t>Sie werden durch diese PowerPoint die Möglichkeit haben den Fachbereich Chemie der Rahel-Hirsch-Schule näher kennenzulernen.</a:t>
            </a:r>
          </a:p>
          <a:p>
            <a:pPr marL="0" indent="0" algn="just">
              <a:buNone/>
            </a:pPr>
            <a:r>
              <a:rPr lang="de-DE" dirty="0"/>
              <a:t>Durch ein einfaches Klicken werden die Videos auf den Folien aktiviert.</a:t>
            </a:r>
          </a:p>
          <a:p>
            <a:pPr marL="0" indent="0" algn="just">
              <a:buNone/>
            </a:pPr>
            <a:r>
              <a:rPr lang="de-DE" dirty="0"/>
              <a:t>Wir wüschen Ihnen beim Kennenlernen viel Spaß…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9FC912E-DE4F-44C8-8DA7-3B16D3496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588796" y="4319135"/>
            <a:ext cx="1988142" cy="132556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1D934D9-9F24-4CDC-A074-54052F6DEC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48" t="60359" r="59369" b="19223"/>
          <a:stretch/>
        </p:blipFill>
        <p:spPr>
          <a:xfrm>
            <a:off x="502891" y="4956087"/>
            <a:ext cx="1899822" cy="14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C8FF2-7A18-4D4C-B47E-1FDEFC492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4871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Vorstellung des Fachbereichs Chemie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98370E-C082-41E3-A9A7-F243BDC9C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32F4-92C7-4F3D-BE92-62686CCFB702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A34D23-BE05-4A94-86A0-FDC5404E1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2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CA759E3-FD39-4EE0-801A-12C4E99F3A44}"/>
              </a:ext>
            </a:extLst>
          </p:cNvPr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B911B33-645E-4487-841E-318C0ED74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E0864DA-2656-4F1B-93B3-4161A56A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CB14675-AB26-450C-84D6-EC65F3DC8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pic>
        <p:nvPicPr>
          <p:cNvPr id="3" name="Fachraum">
            <a:hlinkClick r:id="" action="ppaction://media"/>
            <a:extLst>
              <a:ext uri="{FF2B5EF4-FFF2-40B4-BE49-F238E27FC236}">
                <a16:creationId xmlns:a16="http://schemas.microsoft.com/office/drawing/2014/main" id="{6E293690-5764-4301-84B4-03A0FD01E1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3998" y="1880208"/>
            <a:ext cx="9164004" cy="4476142"/>
          </a:xfrm>
        </p:spPr>
      </p:pic>
    </p:spTree>
    <p:extLst>
      <p:ext uri="{BB962C8B-B14F-4D97-AF65-F5344CB8AC3E}">
        <p14:creationId xmlns:p14="http://schemas.microsoft.com/office/powerpoint/2010/main" val="397946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2D045-8C36-4AEC-A915-160F0089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43" y="1121170"/>
            <a:ext cx="10515600" cy="906991"/>
          </a:xfrm>
        </p:spPr>
        <p:txBody>
          <a:bodyPr>
            <a:normAutofit/>
          </a:bodyPr>
          <a:lstStyle/>
          <a:p>
            <a:pPr algn="ctr"/>
            <a:r>
              <a:rPr lang="de-DE" sz="3600" dirty="0">
                <a:latin typeface="+mn-lt"/>
              </a:rPr>
              <a:t>Vorstellung der Fachlehrer 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F7C55ED0-A61C-4AA8-A22A-EE4FAECDA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4" t="5038" r="20198"/>
          <a:stretch/>
        </p:blipFill>
        <p:spPr>
          <a:xfrm>
            <a:off x="8798249" y="2445909"/>
            <a:ext cx="2523579" cy="3729801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7D7DDB-26BA-492B-B7F7-82827ADB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32F4-92C7-4F3D-BE92-62686CCFB702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B26260-9F9D-4C92-BBDE-A6260726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3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D8C865C-5B95-445E-AB04-64C9DC8DACB7}"/>
              </a:ext>
            </a:extLst>
          </p:cNvPr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7D327C5-D660-40FD-85CB-1353E650F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1B55711-B1BF-4B93-A3A5-0A3AD1C30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B8DE535-9DCD-4DD3-B2B1-AF51546E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2CBC160-1587-4903-83A7-661DDC71D7F7}"/>
              </a:ext>
            </a:extLst>
          </p:cNvPr>
          <p:cNvSpPr txBox="1"/>
          <p:nvPr/>
        </p:nvSpPr>
        <p:spPr>
          <a:xfrm>
            <a:off x="6227579" y="2445909"/>
            <a:ext cx="24090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Frau Just</a:t>
            </a:r>
          </a:p>
          <a:p>
            <a:endParaRPr lang="de-DE" sz="2000" dirty="0"/>
          </a:p>
          <a:p>
            <a:r>
              <a:rPr lang="de-DE" sz="2000" dirty="0"/>
              <a:t>Fachbereichsleiterin für die Fächer Chemie, Biologie und Gesundheit</a:t>
            </a:r>
          </a:p>
        </p:txBody>
      </p:sp>
      <p:pic>
        <p:nvPicPr>
          <p:cNvPr id="10" name="Vorstellung Just">
            <a:hlinkClick r:id="" action="ppaction://media"/>
            <a:extLst>
              <a:ext uri="{FF2B5EF4-FFF2-40B4-BE49-F238E27FC236}">
                <a16:creationId xmlns:a16="http://schemas.microsoft.com/office/drawing/2014/main" id="{B3956C8B-6F20-4BFD-B17A-65D07DE65E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243" y="2445909"/>
            <a:ext cx="5321745" cy="30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2D045-8C36-4AEC-A915-160F0089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100387"/>
            <a:ext cx="10515600" cy="918490"/>
          </a:xfrm>
        </p:spPr>
        <p:txBody>
          <a:bodyPr>
            <a:normAutofit/>
          </a:bodyPr>
          <a:lstStyle/>
          <a:p>
            <a:pPr algn="ctr"/>
            <a:r>
              <a:rPr lang="de-DE" sz="3600" dirty="0">
                <a:latin typeface="+mn-lt"/>
              </a:rPr>
              <a:t>Vorstellung der Fachlehrer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7D7DDB-26BA-492B-B7F7-82827ADB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32F4-92C7-4F3D-BE92-62686CCFB702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B26260-9F9D-4C92-BBDE-A6260726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4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D8C865C-5B95-445E-AB04-64C9DC8DACB7}"/>
              </a:ext>
            </a:extLst>
          </p:cNvPr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7D327C5-D660-40FD-85CB-1353E650F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1B55711-B1BF-4B93-A3A5-0A3AD1C30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B8DE535-9DCD-4DD3-B2B1-AF51546E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2CBC160-1587-4903-83A7-661DDC71D7F7}"/>
              </a:ext>
            </a:extLst>
          </p:cNvPr>
          <p:cNvSpPr txBox="1"/>
          <p:nvPr/>
        </p:nvSpPr>
        <p:spPr>
          <a:xfrm>
            <a:off x="3352990" y="2187225"/>
            <a:ext cx="20876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Herr Büttner</a:t>
            </a:r>
          </a:p>
          <a:p>
            <a:endParaRPr lang="de-DE" sz="2000" dirty="0"/>
          </a:p>
          <a:p>
            <a:r>
              <a:rPr lang="de-DE" sz="2000" dirty="0"/>
              <a:t>Fachlehrer für die Fächer Chemie und Biologie</a:t>
            </a:r>
          </a:p>
        </p:txBody>
      </p:sp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2E2D053B-A653-4F23-B2BA-F25FC411A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6" t="-972" r="18153" b="972"/>
          <a:stretch/>
        </p:blipFill>
        <p:spPr>
          <a:xfrm>
            <a:off x="684276" y="2107429"/>
            <a:ext cx="2478024" cy="3758972"/>
          </a:xfrm>
        </p:spPr>
      </p:pic>
      <p:pic>
        <p:nvPicPr>
          <p:cNvPr id="3" name="Vorstellung Büttner">
            <a:hlinkClick r:id="" action="ppaction://media"/>
            <a:extLst>
              <a:ext uri="{FF2B5EF4-FFF2-40B4-BE49-F238E27FC236}">
                <a16:creationId xmlns:a16="http://schemas.microsoft.com/office/drawing/2014/main" id="{87CEBA04-B734-4EED-98EA-A72413F7BF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120" y="2142456"/>
            <a:ext cx="56388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5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09662-0B50-4DF1-A7D3-DF20E829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6" y="8956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>
                <a:latin typeface="+mn-lt"/>
              </a:rPr>
              <a:t>Vorstellung Experiment</a:t>
            </a:r>
          </a:p>
        </p:txBody>
      </p:sp>
      <p:pic>
        <p:nvPicPr>
          <p:cNvPr id="10" name="Vorstellung Exp">
            <a:hlinkClick r:id="" action="ppaction://media"/>
            <a:extLst>
              <a:ext uri="{FF2B5EF4-FFF2-40B4-BE49-F238E27FC236}">
                <a16:creationId xmlns:a16="http://schemas.microsoft.com/office/drawing/2014/main" id="{FE15476C-E11F-4227-B532-82DBDBE797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0795" y="1952987"/>
            <a:ext cx="7670410" cy="4314491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EABAC7-56DE-4D2F-9D42-D8792AD0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32F4-92C7-4F3D-BE92-62686CCFB702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8AE02D-0A50-4F4A-9B9E-F29ED9DB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5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406EEF4-A334-4868-9BE7-1F126E6EDB7F}"/>
              </a:ext>
            </a:extLst>
          </p:cNvPr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6E8A74F-81A1-4018-8F31-2C5C204FA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636E406-1D84-43E7-ADFF-1CD6A9F75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4FCDC63-3ECF-4A31-8F50-775D28E81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748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99123B-6D6B-4099-85AA-D8F8737CB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32F4-92C7-4F3D-BE92-62686CCFB702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F15A25-3F76-4344-A554-1696B0CD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6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09DEBF8-A17C-43EF-9EC3-B8BB48FD3B6D}"/>
              </a:ext>
            </a:extLst>
          </p:cNvPr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673900C-A841-4E98-B403-DCD3CE4AD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69BC067-7F65-4045-859D-74E5A5136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8F5CFB6-5BC4-434C-B192-FE00828A4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627BFE64-4B2F-4A4E-8511-2B97C470A1A8}"/>
              </a:ext>
            </a:extLst>
          </p:cNvPr>
          <p:cNvSpPr txBox="1"/>
          <p:nvPr/>
        </p:nvSpPr>
        <p:spPr>
          <a:xfrm>
            <a:off x="3477452" y="1167413"/>
            <a:ext cx="5045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Durchführung: Teil 1</a:t>
            </a:r>
          </a:p>
        </p:txBody>
      </p:sp>
      <p:pic>
        <p:nvPicPr>
          <p:cNvPr id="3" name="Durchführung 1">
            <a:hlinkClick r:id="" action="ppaction://media"/>
            <a:extLst>
              <a:ext uri="{FF2B5EF4-FFF2-40B4-BE49-F238E27FC236}">
                <a16:creationId xmlns:a16="http://schemas.microsoft.com/office/drawing/2014/main" id="{62B5A400-1853-4C90-8ACC-9F53A5D894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6334" y="1880316"/>
            <a:ext cx="7807241" cy="4391706"/>
          </a:xfrm>
        </p:spPr>
      </p:pic>
    </p:spTree>
    <p:extLst>
      <p:ext uri="{BB962C8B-B14F-4D97-AF65-F5344CB8AC3E}">
        <p14:creationId xmlns:p14="http://schemas.microsoft.com/office/powerpoint/2010/main" val="22178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99123B-6D6B-4099-85AA-D8F8737CB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32F4-92C7-4F3D-BE92-62686CCFB702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F15A25-3F76-4344-A554-1696B0CD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7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09DEBF8-A17C-43EF-9EC3-B8BB48FD3B6D}"/>
              </a:ext>
            </a:extLst>
          </p:cNvPr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673900C-A841-4E98-B403-DCD3CE4AD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69BC067-7F65-4045-859D-74E5A5136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8F5CFB6-5BC4-434C-B192-FE00828A4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627BFE64-4B2F-4A4E-8511-2B97C470A1A8}"/>
              </a:ext>
            </a:extLst>
          </p:cNvPr>
          <p:cNvSpPr txBox="1"/>
          <p:nvPr/>
        </p:nvSpPr>
        <p:spPr>
          <a:xfrm>
            <a:off x="3498642" y="1179929"/>
            <a:ext cx="4993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Durchführung: Teil 2</a:t>
            </a:r>
          </a:p>
        </p:txBody>
      </p:sp>
      <p:pic>
        <p:nvPicPr>
          <p:cNvPr id="13" name="Durchführung Teil 2">
            <a:hlinkClick r:id="" action="ppaction://media"/>
            <a:extLst>
              <a:ext uri="{FF2B5EF4-FFF2-40B4-BE49-F238E27FC236}">
                <a16:creationId xmlns:a16="http://schemas.microsoft.com/office/drawing/2014/main" id="{84F89EF0-426A-4896-ABE3-BB5DD5A75D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7678" y="1885844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7478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BD5821-A1DB-4257-9DDE-E98D1695E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746" y="1188125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Lumineszenz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C9CA2D-5B20-49F5-8144-4454FF0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32F4-92C7-4F3D-BE92-62686CCFB702}" type="datetime1">
              <a:rPr lang="de-DE" smtClean="0"/>
              <a:t>18.01.21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1319F5-6E06-4D2B-9B5C-221144017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8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9BD4BC1-E674-4183-902C-553B70078C3A}"/>
              </a:ext>
            </a:extLst>
          </p:cNvPr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F613FC6-A4B9-4D4F-970C-FD3C933E7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33BF6D7-B1D7-4C64-ADFB-447CA3E34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7016C10-9831-41C7-96FD-0418A912D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82AD19E8-FAE7-472D-A562-E1634CC49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27"/>
          <a:stretch/>
        </p:blipFill>
        <p:spPr>
          <a:xfrm>
            <a:off x="3159654" y="2777746"/>
            <a:ext cx="5801784" cy="3314546"/>
          </a:xfrm>
        </p:spPr>
      </p:pic>
    </p:spTree>
    <p:extLst>
      <p:ext uri="{BB962C8B-B14F-4D97-AF65-F5344CB8AC3E}">
        <p14:creationId xmlns:p14="http://schemas.microsoft.com/office/powerpoint/2010/main" val="624218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19" r="90804"/>
          <a:stretch/>
        </p:blipFill>
        <p:spPr>
          <a:xfrm rot="5400000">
            <a:off x="174960" y="-204480"/>
            <a:ext cx="575640" cy="967680"/>
          </a:xfrm>
          <a:prstGeom prst="rect">
            <a:avLst/>
          </a:prstGeom>
          <a:ln>
            <a:noFill/>
          </a:ln>
        </p:spPr>
      </p:pic>
      <p:pic>
        <p:nvPicPr>
          <p:cNvPr id="48" name="Grafik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19" r="2"/>
          <a:stretch/>
        </p:blipFill>
        <p:spPr>
          <a:xfrm rot="5400000">
            <a:off x="-2769120" y="3141720"/>
            <a:ext cx="6462360" cy="969480"/>
          </a:xfrm>
          <a:prstGeom prst="rect">
            <a:avLst/>
          </a:prstGeom>
          <a:ln>
            <a:noFill/>
          </a:ln>
        </p:spPr>
      </p:pic>
      <p:pic>
        <p:nvPicPr>
          <p:cNvPr id="49" name="Grafik 7"/>
          <p:cNvPicPr/>
          <p:nvPr/>
        </p:nvPicPr>
        <p:blipFill>
          <a:blip r:embed="rId5"/>
          <a:stretch/>
        </p:blipFill>
        <p:spPr>
          <a:xfrm>
            <a:off x="29880" y="132480"/>
            <a:ext cx="807120" cy="993960"/>
          </a:xfrm>
          <a:prstGeom prst="rect">
            <a:avLst/>
          </a:prstGeom>
          <a:ln>
            <a:noFill/>
          </a:ln>
        </p:spPr>
      </p:pic>
      <p:sp>
        <p:nvSpPr>
          <p:cNvPr id="50" name="TextShape 1"/>
          <p:cNvSpPr txBox="1"/>
          <p:nvPr/>
        </p:nvSpPr>
        <p:spPr>
          <a:xfrm>
            <a:off x="946800" y="167400"/>
            <a:ext cx="10515240" cy="132516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txBody>
          <a:bodyPr anchor="ctr">
            <a:normAutofit fontScale="96000"/>
          </a:bodyPr>
          <a:lstStyle/>
          <a:p>
            <a:pPr>
              <a:lnSpc>
                <a:spcPct val="90000"/>
              </a:lnSpc>
            </a:pPr>
            <a:r>
              <a:rPr lang="de-DE" sz="6000" b="1" strike="noStrike" spc="-1">
                <a:solidFill>
                  <a:srgbClr val="002060"/>
                </a:solidFill>
                <a:latin typeface="Calibri Light"/>
              </a:rPr>
              <a:t>Schüler*innen über uns…</a:t>
            </a:r>
            <a:endParaRPr lang="de-DE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68C1315-234E-4954-A3EE-8C7647573AEC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52" name="TextShape 3"/>
          <p:cNvSpPr txBox="1"/>
          <p:nvPr/>
        </p:nvSpPr>
        <p:spPr>
          <a:xfrm>
            <a:off x="946800" y="1537200"/>
            <a:ext cx="10515240" cy="48189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65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„Informativer Unterricht der im Präsenzunterricht mit vielen Experimenten versehen ist.“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„…Chemie ist super...“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„Es wird vielleicht schwerer, aber gleichzeitig leichter.“       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„…Sie sind ein super Chemie- / Biologielehrer…sie stehen immer mit einem Lachen vor der Klasse...“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„Chemie ist ein Kurs mit sehr viel Stoff, der aber gut verständlich durch die Lehrer vermittelt wird.“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„Kompliziertes Fach mit einem verständnisvollen und gut erklärenden Lehrer.“   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3500" b="1" strike="noStrike" spc="-1">
                <a:solidFill>
                  <a:srgbClr val="FF0000"/>
                </a:solidFill>
                <a:latin typeface="Calibri"/>
              </a:rPr>
              <a:t>…machen Sie sich ein eigenes Bild, in dem Sie uns besuchen, gern auch auf eine „Schnupperstunde“ </a:t>
            </a:r>
            <a:r>
              <a:rPr lang="de-DE" sz="3500" b="1" strike="noStrike" spc="-1">
                <a:solidFill>
                  <a:srgbClr val="FF0000"/>
                </a:solidFill>
                <a:latin typeface="Wingdings"/>
              </a:rPr>
              <a:t></a:t>
            </a:r>
            <a:endParaRPr lang="de-DE" sz="35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" name="Grafik 4"/>
          <p:cNvPicPr/>
          <p:nvPr/>
        </p:nvPicPr>
        <p:blipFill>
          <a:blip r:embed="rId6"/>
          <a:stretch/>
        </p:blipFill>
        <p:spPr>
          <a:xfrm>
            <a:off x="9545400" y="279360"/>
            <a:ext cx="1699560" cy="1124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04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</Words>
  <Application>Microsoft Macintosh PowerPoint</Application>
  <PresentationFormat>Breitbild</PresentationFormat>
  <Paragraphs>43</Paragraphs>
  <Slides>9</Slides>
  <Notes>1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Office Theme</vt:lpstr>
      <vt:lpstr>Vorstellung des Fachbereichs Chemie </vt:lpstr>
      <vt:lpstr>Vorstellung des Fachbereichs Chemie </vt:lpstr>
      <vt:lpstr>Vorstellung der Fachlehrer </vt:lpstr>
      <vt:lpstr>Vorstellung der Fachlehrer </vt:lpstr>
      <vt:lpstr>Vorstellung Experiment</vt:lpstr>
      <vt:lpstr>PowerPoint-Präsentation</vt:lpstr>
      <vt:lpstr>PowerPoint-Präsentation</vt:lpstr>
      <vt:lpstr>Lumineszenz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Akoya_Keller</dc:creator>
  <cp:lastModifiedBy>Michi L</cp:lastModifiedBy>
  <cp:revision>24</cp:revision>
  <dcterms:created xsi:type="dcterms:W3CDTF">2021-01-10T15:25:35Z</dcterms:created>
  <dcterms:modified xsi:type="dcterms:W3CDTF">2021-01-18T22:22:54Z</dcterms:modified>
</cp:coreProperties>
</file>